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69" r:id="rId5"/>
    <p:sldId id="268" r:id="rId6"/>
    <p:sldId id="273" r:id="rId7"/>
    <p:sldId id="275" r:id="rId8"/>
    <p:sldId id="282" r:id="rId9"/>
    <p:sldId id="284" r:id="rId10"/>
    <p:sldId id="272" r:id="rId11"/>
    <p:sldId id="271" r:id="rId12"/>
    <p:sldId id="274" r:id="rId13"/>
    <p:sldId id="281" r:id="rId14"/>
    <p:sldId id="260" r:id="rId15"/>
    <p:sldId id="263" r:id="rId16"/>
    <p:sldId id="265" r:id="rId17"/>
    <p:sldId id="266" r:id="rId18"/>
    <p:sldId id="278" r:id="rId19"/>
    <p:sldId id="279" r:id="rId20"/>
    <p:sldId id="280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u Lin" initials="CL" lastIdx="3" clrIdx="0">
    <p:extLst>
      <p:ext uri="{19B8F6BF-5375-455C-9EA6-DF929625EA0E}">
        <p15:presenceInfo xmlns:p15="http://schemas.microsoft.com/office/powerpoint/2012/main" userId="096ea615c8e034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6" autoAdjust="0"/>
    <p:restoredTop sz="94660"/>
  </p:normalViewPr>
  <p:slideViewPr>
    <p:cSldViewPr snapToGrid="0">
      <p:cViewPr varScale="1">
        <p:scale>
          <a:sx n="67" d="100"/>
          <a:sy n="67" d="100"/>
        </p:scale>
        <p:origin x="8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2T14:47:46.308" idx="3">
    <p:pos x="7207" y="1188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2T14:29:15.599" idx="1">
    <p:pos x="5293" y="1544"/>
    <p:text/>
    <p:extLst>
      <p:ext uri="{C676402C-5697-4E1C-873F-D02D1690AC5C}">
        <p15:threadingInfo xmlns:p15="http://schemas.microsoft.com/office/powerpoint/2012/main" timeZoneBias="240"/>
      </p:ext>
    </p:extLst>
  </p:cm>
  <p:cm authorId="1" dt="2020-05-02T14:29:34.873" idx="2">
    <p:pos x="10" y="10"/>
    <p:text>Add screenshot of opening page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14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1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5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3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45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5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90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35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47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8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00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8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s348.github.io/Glova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Recipes </a:t>
            </a:r>
            <a:r>
              <a:rPr lang="en-US" sz="8000" dirty="0" err="1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etc</a:t>
            </a:r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224463"/>
            <a:ext cx="4102099" cy="1157288"/>
          </a:xfrm>
        </p:spPr>
        <p:txBody>
          <a:bodyPr>
            <a:no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By “the Mama and the Pappas;” </a:t>
            </a:r>
          </a:p>
        </p:txBody>
      </p:sp>
      <p:sp>
        <p:nvSpPr>
          <p:cNvPr id="5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8" r="13581" b="1"/>
          <a:stretch/>
        </p:blipFill>
        <p:spPr>
          <a:xfrm>
            <a:off x="6223720" y="1598246"/>
            <a:ext cx="5217592" cy="4783504"/>
          </a:xfrm>
          <a:prstGeom prst="rect">
            <a:avLst/>
          </a:prstGeom>
        </p:spPr>
      </p:pic>
      <p:sp>
        <p:nvSpPr>
          <p:cNvPr id="5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Here’s what you 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4"/>
            <a:ext cx="4517954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500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5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0358" y="2185621"/>
            <a:ext cx="5451642" cy="409317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121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9054" y="6035040"/>
            <a:ext cx="5247961" cy="523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r="14473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2583" y="501652"/>
            <a:ext cx="4434721" cy="58546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Take a look in your fridge and pantry,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Visit our interactive page at </a:t>
            </a:r>
            <a:r>
              <a:rPr lang="en-US" dirty="0">
                <a:latin typeface="Bauhaus 93" panose="04030905020B02020C02" pitchFamily="8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https://las348.github.io/Glova/</a:t>
            </a:r>
            <a:endParaRPr lang="en-US" dirty="0">
              <a:latin typeface="Bauhaus 93" panose="04030905020B02020C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Search for recipes by ingredients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Search for recipes by time restraints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Recipes </a:t>
            </a:r>
            <a:r>
              <a:rPr lang="en-US" dirty="0" err="1">
                <a:solidFill>
                  <a:schemeClr val="accent1"/>
                </a:solidFill>
                <a:latin typeface="Bauhaus 93" panose="04030905020B02020C02" pitchFamily="82" charset="0"/>
              </a:rPr>
              <a:t>etc</a:t>
            </a:r>
            <a:r>
              <a:rPr 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… will return 3 mouth watering recipes…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  <a:latin typeface="Bauhaus 93" panose="04030905020B02020C02" pitchFamily="8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  <a:latin typeface="Bauhaus 93" panose="04030905020B02020C02" pitchFamily="82" charset="0"/>
            </a:endParaRPr>
          </a:p>
          <a:p>
            <a:endParaRPr lang="en-US" dirty="0">
              <a:solidFill>
                <a:schemeClr val="accent1"/>
              </a:solidFill>
              <a:latin typeface="Bauhaus 93" panose="04030905020B02020C02" pitchFamily="82" charset="0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70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 know what you’re thinking..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06" y="635000"/>
            <a:ext cx="4775190" cy="561291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While little Bobby, Annie, and that spouse are sitting in the next room, you’re cooking all by yourself.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Rest assured, After you have found your wonderful recipes from Recipes </a:t>
            </a:r>
            <a:r>
              <a:rPr lang="en-US" sz="1800" dirty="0" err="1"/>
              <a:t>etc</a:t>
            </a:r>
            <a:r>
              <a:rPr lang="en-US" sz="1800" dirty="0"/>
              <a:t>… You click on the affiliated </a:t>
            </a:r>
            <a:r>
              <a:rPr lang="en-US" sz="1800" dirty="0" err="1"/>
              <a:t>youtube</a:t>
            </a:r>
            <a:r>
              <a:rPr lang="en-US" sz="1800" dirty="0"/>
              <a:t> video below. Cozy up with your favorite wine, and knife, cook your troubles away.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Recipes </a:t>
            </a:r>
            <a:r>
              <a:rPr lang="en-US" sz="1800" dirty="0" err="1"/>
              <a:t>etc</a:t>
            </a:r>
            <a:r>
              <a:rPr lang="en-US" sz="1800" dirty="0"/>
              <a:t>… will NOT let you cook alone.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Recipes </a:t>
            </a:r>
            <a:r>
              <a:rPr lang="en-US" sz="1800" dirty="0" err="1"/>
              <a:t>etc</a:t>
            </a:r>
            <a:r>
              <a:rPr lang="en-US" sz="1800" dirty="0"/>
              <a:t>… We’ve got your back!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37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590062"/>
            <a:ext cx="5409655" cy="283893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End sales 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endParaRPr lang="en-US" sz="2000">
              <a:solidFill>
                <a:schemeClr val="bg1"/>
              </a:solidFill>
              <a:latin typeface="+mj-lt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highlight>
                <a:srgbClr val="00FF00"/>
              </a:highlight>
              <a:latin typeface="+mj-lt"/>
            </a:endParaRPr>
          </a:p>
        </p:txBody>
      </p:sp>
      <p:sp>
        <p:nvSpPr>
          <p:cNvPr id="7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99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917" y="590062"/>
            <a:ext cx="10230663" cy="915181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Project requirements used: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9176" y="1505243"/>
            <a:ext cx="8525018" cy="51075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Motivation: An application to help the busy person to easy and quick recipes.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APIs used: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Edamam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and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Youtube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AJAX is used to call all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Technologies used: Bootstrap, W3Schools frameworks  Explain how each tech was used**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highlight>
                <a:srgbClr val="00FF00"/>
              </a:highlight>
              <a:latin typeface="+mj-l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63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2524" y="590062"/>
            <a:ext cx="7568417" cy="920686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Recipes </a:t>
            </a:r>
            <a:r>
              <a:rPr lang="en-US" sz="5400" dirty="0" err="1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etc</a:t>
            </a:r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00205" y="6222218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sz="2000" dirty="0">
              <a:solidFill>
                <a:schemeClr val="bg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32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Recipes </a:t>
            </a:r>
            <a:r>
              <a:rPr lang="en-US" sz="8000" dirty="0" err="1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etc</a:t>
            </a:r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224463"/>
            <a:ext cx="2736569" cy="1157288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uhaus 93" panose="04030905020B02020C02" pitchFamily="82" charset="0"/>
              </a:rPr>
              <a:t>Identify features on the page</a:t>
            </a:r>
            <a:br>
              <a:rPr lang="en-US" sz="16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1600" dirty="0">
                <a:solidFill>
                  <a:schemeClr val="bg1"/>
                </a:solidFill>
                <a:latin typeface="Bauhaus 93" panose="04030905020B02020C02" pitchFamily="82" charset="0"/>
              </a:rPr>
              <a:t>Point out where to go to do what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5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9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Recipes </a:t>
            </a:r>
            <a:r>
              <a:rPr lang="en-US" sz="8000" dirty="0" err="1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etc</a:t>
            </a:r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224463"/>
            <a:ext cx="2736569" cy="1157288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uhaus 93" panose="04030905020B02020C02" pitchFamily="82" charset="0"/>
              </a:rPr>
              <a:t>ADD BASIC features here</a:t>
            </a:r>
          </a:p>
          <a:p>
            <a:r>
              <a:rPr lang="en-US" sz="1600" dirty="0">
                <a:solidFill>
                  <a:schemeClr val="bg1"/>
                </a:solidFill>
                <a:latin typeface="Bauhaus 93" panose="04030905020B02020C02" pitchFamily="82" charset="0"/>
              </a:rPr>
              <a:t>And talk about it</a:t>
            </a:r>
          </a:p>
          <a:p>
            <a:endParaRPr lang="en-US" sz="1600" dirty="0">
              <a:solidFill>
                <a:schemeClr val="bg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5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21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6200" dirty="0" err="1">
                <a:solidFill>
                  <a:schemeClr val="bg1"/>
                </a:solidFill>
                <a:latin typeface="Bauhaus 93" panose="04030905020B02020C02" pitchFamily="82" charset="0"/>
              </a:rPr>
              <a:t>Laureni</a:t>
            </a:r>
            <a:br>
              <a:rPr lang="en-US" sz="62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6200" dirty="0">
                <a:solidFill>
                  <a:schemeClr val="bg1"/>
                </a:solidFill>
                <a:latin typeface="Bauhaus 93" panose="04030905020B02020C02" pitchFamily="82" charset="0"/>
              </a:rPr>
              <a:t>Wilkerson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Bauhaus 93" panose="04030905020B02020C02" pitchFamily="82" charset="0"/>
              </a:rPr>
              <a:t>Contributions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Bauhaus 93" panose="04030905020B02020C02" pitchFamily="82" charset="0"/>
              </a:rPr>
              <a:t>Youtube</a:t>
            </a:r>
            <a:r>
              <a:rPr lang="en-US" sz="1800" dirty="0">
                <a:solidFill>
                  <a:schemeClr val="bg1"/>
                </a:solidFill>
                <a:latin typeface="Bauhaus 93" panose="04030905020B02020C02" pitchFamily="82" charset="0"/>
              </a:rPr>
              <a:t> API and video embedding integration</a:t>
            </a:r>
          </a:p>
        </p:txBody>
      </p:sp>
      <p:sp>
        <p:nvSpPr>
          <p:cNvPr id="115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19727" y="1598246"/>
            <a:ext cx="4504262" cy="4783503"/>
          </a:xfrm>
          <a:prstGeom prst="rect">
            <a:avLst/>
          </a:prstGeom>
        </p:spPr>
      </p:pic>
      <p:sp>
        <p:nvSpPr>
          <p:cNvPr id="119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0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7"/>
            <a:ext cx="4412419" cy="1691054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sz="6200" dirty="0">
                <a:solidFill>
                  <a:schemeClr val="bg1"/>
                </a:solidFill>
                <a:latin typeface="Bauhaus 93" panose="04030905020B02020C02" pitchFamily="82" charset="0"/>
              </a:rPr>
              <a:t>Dellinger </a:t>
            </a:r>
            <a:br>
              <a:rPr lang="en-US" sz="62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6200" dirty="0">
                <a:solidFill>
                  <a:schemeClr val="bg1"/>
                </a:solidFill>
                <a:latin typeface="Bauhaus 93" panose="04030905020B02020C02" pitchFamily="82" charset="0"/>
              </a:rPr>
              <a:t>Rodriguez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87548"/>
            <a:ext cx="4412417" cy="1494202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Bauhaus 93" panose="04030905020B02020C02" pitchFamily="82" charset="0"/>
              </a:rPr>
              <a:t>Contributions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Bauhaus 93" panose="04030905020B02020C02" pitchFamily="82" charset="0"/>
              </a:rPr>
              <a:t>Edamam</a:t>
            </a:r>
            <a:r>
              <a:rPr lang="en-US" sz="1800" dirty="0">
                <a:solidFill>
                  <a:schemeClr val="bg1"/>
                </a:solidFill>
                <a:latin typeface="Bauhaus 93" panose="04030905020B02020C02" pitchFamily="82" charset="0"/>
              </a:rPr>
              <a:t> API and video embedding integration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uhaus 93" panose="04030905020B02020C02" pitchFamily="82" charset="0"/>
              </a:rPr>
              <a:t>HTML bootstrap integration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115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25427" y="1598246"/>
            <a:ext cx="4492860" cy="4783504"/>
          </a:xfrm>
          <a:prstGeom prst="rect">
            <a:avLst/>
          </a:prstGeom>
        </p:spPr>
      </p:pic>
      <p:sp>
        <p:nvSpPr>
          <p:cNvPr id="119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6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4" y="590062"/>
            <a:ext cx="8525018" cy="915181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The Mamma and the Poppas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4" y="2095306"/>
            <a:ext cx="8525018" cy="25297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auhaus 93" panose="04030905020B02020C02" pitchFamily="82" charset="0"/>
              </a:rPr>
              <a:t>Laureni</a:t>
            </a:r>
            <a:r>
              <a:rPr lang="en-US" sz="2000" dirty="0">
                <a:solidFill>
                  <a:schemeClr val="bg1"/>
                </a:solidFill>
                <a:latin typeface="Bauhaus 93" panose="04030905020B02020C02" pitchFamily="82" charset="0"/>
              </a:rPr>
              <a:t> Wilkinson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– mother to a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beauful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 9 month old boy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uhaus 93" panose="04030905020B02020C02" pitchFamily="82" charset="0"/>
              </a:rPr>
              <a:t>Dellinger Rodrigues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- father of a wonderful 3 year old boy and a 2 year old girl.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uhaus 93" panose="04030905020B02020C02" pitchFamily="82" charset="0"/>
              </a:rPr>
              <a:t>Chu Lin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– father to a rambunctious almost 3 year old boy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831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chemeClr val="bg1"/>
                </a:solidFill>
                <a:latin typeface="Bauhaus 93" panose="04030905020B02020C02" pitchFamily="82" charset="0"/>
              </a:rPr>
              <a:t>ChU 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259753"/>
            <a:ext cx="4412417" cy="1121997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Bauhaus 93" panose="04030905020B02020C02" pitchFamily="82" charset="0"/>
              </a:rPr>
              <a:t>Contributions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Bauhaus 93" panose="04030905020B02020C02" pitchFamily="82" charset="0"/>
              </a:rPr>
              <a:t>Powerpoint</a:t>
            </a:r>
            <a:r>
              <a:rPr lang="en-US" sz="1800" dirty="0">
                <a:solidFill>
                  <a:schemeClr val="bg1"/>
                </a:solidFill>
                <a:latin typeface="Bauhaus 93" panose="04030905020B02020C02" pitchFamily="82" charset="0"/>
              </a:rPr>
              <a:t> presentation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uhaus 93" panose="04030905020B02020C02" pitchFamily="82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115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2" r="2" b="2"/>
          <a:stretch/>
        </p:blipFill>
        <p:spPr>
          <a:xfrm>
            <a:off x="5986926" y="1598246"/>
            <a:ext cx="5569864" cy="4783504"/>
          </a:xfrm>
          <a:prstGeom prst="rect">
            <a:avLst/>
          </a:prstGeom>
        </p:spPr>
      </p:pic>
      <p:sp>
        <p:nvSpPr>
          <p:cNvPr id="119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95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2524" y="1739900"/>
            <a:ext cx="7568417" cy="26162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Questions 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</a:br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&amp;</a:t>
            </a:r>
            <a:br>
              <a:rPr lang="en-US" sz="54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</a:br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Bauhaus 93" panose="04030905020B02020C02" pitchFamily="82" charset="0"/>
              </a:rPr>
              <a:t>Answers?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00205" y="6222218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sz="2000" dirty="0">
              <a:solidFill>
                <a:schemeClr val="bg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51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590062"/>
            <a:ext cx="5409655" cy="283893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Sales pitch here it 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endParaRPr lang="en-US" sz="2000">
              <a:solidFill>
                <a:schemeClr val="bg1"/>
              </a:solidFill>
              <a:latin typeface="+mj-lt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highlight>
                <a:srgbClr val="00FF00"/>
              </a:highlight>
              <a:latin typeface="+mj-lt"/>
            </a:endParaRPr>
          </a:p>
        </p:txBody>
      </p:sp>
      <p:sp>
        <p:nvSpPr>
          <p:cNvPr id="7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36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30" y="1598246"/>
            <a:ext cx="4554659" cy="5034817"/>
          </a:xfrm>
        </p:spPr>
        <p:txBody>
          <a:bodyPr anchor="t">
            <a:normAutofit/>
          </a:bodyPr>
          <a:lstStyle/>
          <a:p>
            <a:br>
              <a:rPr lang="en-US" sz="420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4200">
                <a:solidFill>
                  <a:schemeClr val="bg1"/>
                </a:solidFill>
                <a:latin typeface="Bauhaus 93" panose="04030905020B02020C02" pitchFamily="82" charset="0"/>
              </a:rPr>
              <a:t>Are you guys ready? </a:t>
            </a:r>
            <a:br>
              <a:rPr lang="en-US" sz="4200">
                <a:solidFill>
                  <a:schemeClr val="bg1"/>
                </a:solidFill>
                <a:latin typeface="Bauhaus 93" panose="04030905020B02020C02" pitchFamily="82" charset="0"/>
              </a:rPr>
            </a:br>
            <a:br>
              <a:rPr lang="en-US" sz="4200">
                <a:solidFill>
                  <a:schemeClr val="bg1"/>
                </a:solidFill>
                <a:latin typeface="Bauhaus 93" panose="04030905020B02020C02" pitchFamily="82" charset="0"/>
              </a:rPr>
            </a:br>
            <a:br>
              <a:rPr lang="en-US" sz="420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4200">
                <a:solidFill>
                  <a:schemeClr val="bg1"/>
                </a:solidFill>
                <a:latin typeface="Bauhaus 93" panose="04030905020B02020C02" pitchFamily="82" charset="0"/>
              </a:rPr>
              <a:t>Can we get some thumbs up?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2994" y="1590840"/>
            <a:ext cx="5010506" cy="50075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AEC53D5-09AB-4F27-B65A-671CD219E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994" y="1598246"/>
            <a:ext cx="5010502" cy="48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1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944" y="2008909"/>
            <a:ext cx="8828112" cy="156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</a:br>
            <a:r>
              <a:rPr lang="en-US" sz="5400" dirty="0">
                <a:solidFill>
                  <a:schemeClr val="bg1"/>
                </a:solidFill>
                <a:latin typeface="Bauhaus 93" panose="04030905020B02020C02" pitchFamily="82" charset="0"/>
              </a:rPr>
              <a:t>Get hyped!! Let’s we go!</a:t>
            </a:r>
            <a:endParaRPr lang="en-US" sz="5400" dirty="0">
              <a:solidFill>
                <a:schemeClr val="bg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9019" y="512618"/>
            <a:ext cx="1745672" cy="34636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65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136" y="590062"/>
            <a:ext cx="5141964" cy="2838938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auhaus 93" panose="04030905020B02020C02" pitchFamily="82" charset="0"/>
              </a:rPr>
              <a:t>Why would you use Recipes </a:t>
            </a:r>
            <a:r>
              <a:rPr lang="en-US" sz="5000" dirty="0" err="1">
                <a:solidFill>
                  <a:schemeClr val="bg1"/>
                </a:solidFill>
                <a:latin typeface="Bauhaus 93" panose="04030905020B02020C02" pitchFamily="82" charset="0"/>
              </a:rPr>
              <a:t>etc</a:t>
            </a:r>
            <a:r>
              <a:rPr lang="en-US" sz="5000" dirty="0">
                <a:solidFill>
                  <a:schemeClr val="bg1"/>
                </a:solidFill>
                <a:latin typeface="Bauhaus 93" panose="04030905020B02020C02" pitchFamily="82" charset="0"/>
              </a:rPr>
              <a:t>…?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36" y="3505198"/>
            <a:ext cx="5141949" cy="294640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uhaus 93" panose="04030905020B02020C02" pitchFamily="82" charset="0"/>
              </a:rPr>
              <a:t>Long day at work</a:t>
            </a:r>
          </a:p>
          <a:p>
            <a:r>
              <a:rPr lang="en-US" sz="3200" dirty="0">
                <a:solidFill>
                  <a:schemeClr val="bg1"/>
                </a:solidFill>
                <a:latin typeface="Bauhaus 93" panose="04030905020B02020C02" pitchFamily="82" charset="0"/>
              </a:rPr>
              <a:t>So much work</a:t>
            </a:r>
          </a:p>
          <a:p>
            <a:r>
              <a:rPr lang="en-US" sz="3200" dirty="0">
                <a:solidFill>
                  <a:schemeClr val="bg1"/>
                </a:solidFill>
                <a:latin typeface="Bauhaus 93" panose="04030905020B02020C02" pitchFamily="82" charset="0"/>
              </a:rPr>
              <a:t>It never stops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" r="37510"/>
          <a:stretch/>
        </p:blipFill>
        <p:spPr>
          <a:xfrm>
            <a:off x="7480300" y="10"/>
            <a:ext cx="4711700" cy="6857990"/>
          </a:xfrm>
          <a:prstGeom prst="rect">
            <a:avLst/>
          </a:prstGeom>
        </p:spPr>
      </p:pic>
      <p:sp>
        <p:nvSpPr>
          <p:cNvPr id="7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5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136" y="590062"/>
            <a:ext cx="5141964" cy="2838938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auhaus 93" panose="04030905020B02020C02" pitchFamily="82" charset="0"/>
              </a:rPr>
              <a:t>Why would you use Recipes </a:t>
            </a:r>
            <a:r>
              <a:rPr lang="en-US" sz="5000" dirty="0" err="1">
                <a:solidFill>
                  <a:schemeClr val="bg1"/>
                </a:solidFill>
                <a:latin typeface="Bauhaus 93" panose="04030905020B02020C02" pitchFamily="82" charset="0"/>
              </a:rPr>
              <a:t>etc</a:t>
            </a:r>
            <a:r>
              <a:rPr lang="en-US" sz="5000" dirty="0">
                <a:solidFill>
                  <a:schemeClr val="bg1"/>
                </a:solidFill>
                <a:latin typeface="Bauhaus 93" panose="04030905020B02020C02" pitchFamily="82" charset="0"/>
              </a:rPr>
              <a:t>…?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36" y="3505198"/>
            <a:ext cx="5141949" cy="309880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uhaus 93" panose="04030905020B02020C02" pitchFamily="82" charset="0"/>
              </a:rPr>
              <a:t>So much traffic</a:t>
            </a:r>
          </a:p>
          <a:p>
            <a:r>
              <a:rPr lang="en-US" sz="3200" dirty="0">
                <a:solidFill>
                  <a:schemeClr val="bg1"/>
                </a:solidFill>
                <a:latin typeface="Bauhaus 93" panose="04030905020B02020C02" pitchFamily="82" charset="0"/>
              </a:rPr>
              <a:t>Where did these people come from?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r="30180"/>
          <a:stretch/>
        </p:blipFill>
        <p:spPr>
          <a:xfrm>
            <a:off x="7480300" y="10"/>
            <a:ext cx="4711700" cy="6857990"/>
          </a:xfrm>
          <a:prstGeom prst="rect">
            <a:avLst/>
          </a:prstGeom>
        </p:spPr>
      </p:pic>
      <p:sp>
        <p:nvSpPr>
          <p:cNvPr id="7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2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803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136" y="590062"/>
            <a:ext cx="5141964" cy="2838938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auhaus 93" panose="04030905020B02020C02" pitchFamily="82" charset="0"/>
              </a:rPr>
              <a:t>Why would you use Recipes </a:t>
            </a:r>
            <a:r>
              <a:rPr lang="en-US" sz="5000" dirty="0" err="1">
                <a:solidFill>
                  <a:schemeClr val="bg1"/>
                </a:solidFill>
                <a:latin typeface="Bauhaus 93" panose="04030905020B02020C02" pitchFamily="82" charset="0"/>
              </a:rPr>
              <a:t>etc</a:t>
            </a:r>
            <a:r>
              <a:rPr lang="en-US" sz="5000" dirty="0">
                <a:solidFill>
                  <a:schemeClr val="bg1"/>
                </a:solidFill>
                <a:latin typeface="Bauhaus 93" panose="04030905020B02020C02" pitchFamily="82" charset="0"/>
              </a:rPr>
              <a:t>…?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36" y="3505199"/>
            <a:ext cx="5141949" cy="119812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uhaus 93" panose="04030905020B02020C02" pitchFamily="82" charset="0"/>
              </a:rPr>
              <a:t>You’re not home yet!</a:t>
            </a:r>
          </a:p>
          <a:p>
            <a:r>
              <a:rPr lang="en-US" sz="2800" dirty="0">
                <a:solidFill>
                  <a:schemeClr val="bg1"/>
                </a:solidFill>
                <a:latin typeface="Bauhaus 93" panose="04030905020B02020C02" pitchFamily="82" charset="0"/>
              </a:rPr>
              <a:t>Don’t forget to pick up little Timmy from robot class</a:t>
            </a:r>
          </a:p>
          <a:p>
            <a:r>
              <a:rPr lang="en-US" sz="2800" dirty="0">
                <a:solidFill>
                  <a:schemeClr val="bg1"/>
                </a:solidFill>
                <a:latin typeface="Bauhaus 93" panose="04030905020B02020C02" pitchFamily="82" charset="0"/>
              </a:rPr>
              <a:t>Don’t forget to pick up Diane from dance class</a:t>
            </a:r>
          </a:p>
        </p:txBody>
      </p:sp>
      <p:pic>
        <p:nvPicPr>
          <p:cNvPr id="4" name="Picture 3" descr="A picture containing person, building, outdoor, young&#10;&#10;Description automatically generated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r="10607" b="1"/>
          <a:stretch/>
        </p:blipFill>
        <p:spPr>
          <a:xfrm>
            <a:off x="7480300" y="10"/>
            <a:ext cx="4711700" cy="6857990"/>
          </a:xfrm>
          <a:prstGeom prst="rect">
            <a:avLst/>
          </a:prstGeom>
        </p:spPr>
      </p:pic>
      <p:sp>
        <p:nvSpPr>
          <p:cNvPr id="1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7334" y="19317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16112" y="214158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1794" y="23854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640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B4DC6-B33B-4072-9069-9A5E55831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7"/>
            <a:ext cx="4412419" cy="1525953"/>
          </a:xfrm>
        </p:spPr>
        <p:txBody>
          <a:bodyPr anchor="t">
            <a:no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  <a:t>Recipes </a:t>
            </a:r>
            <a:r>
              <a:rPr lang="en-US" sz="3600" dirty="0" err="1">
                <a:solidFill>
                  <a:schemeClr val="bg1"/>
                </a:solidFill>
                <a:latin typeface="Bauhaus 93" panose="04030905020B02020C02" pitchFamily="82" charset="0"/>
              </a:rPr>
              <a:t>etc</a:t>
            </a:r>
            <a:r>
              <a:rPr lang="en-US" sz="3600" dirty="0">
                <a:solidFill>
                  <a:schemeClr val="bg1"/>
                </a:solidFill>
                <a:latin typeface="Bauhaus 93" panose="04030905020B02020C02" pitchFamily="82" charset="0"/>
              </a:rPr>
              <a:t>… to the rescue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FCF9-76BA-4DBF-99C8-E1B72A1F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857501"/>
            <a:ext cx="4412417" cy="3524250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Bauhaus 93" panose="04030905020B02020C02" pitchFamily="82" charset="0"/>
              </a:rPr>
              <a:t>At this point the last thing anyone wants to do is think about what to cook. Even if you don’t have any kids or work, is Recipe </a:t>
            </a:r>
            <a:r>
              <a:rPr lang="en-US" sz="2000" dirty="0" err="1">
                <a:solidFill>
                  <a:schemeClr val="bg1"/>
                </a:solidFill>
                <a:latin typeface="Bauhaus 93" panose="04030905020B02020C02" pitchFamily="82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Bauhaus 93" panose="04030905020B02020C02" pitchFamily="82" charset="0"/>
              </a:rPr>
              <a:t>… for you? Of course it is, Recipes </a:t>
            </a:r>
            <a:r>
              <a:rPr lang="en-US" sz="2000" dirty="0" err="1">
                <a:solidFill>
                  <a:schemeClr val="bg1"/>
                </a:solidFill>
                <a:latin typeface="Bauhaus 93" panose="04030905020B02020C02" pitchFamily="82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Bauhaus 93" panose="04030905020B02020C02" pitchFamily="82" charset="0"/>
              </a:rPr>
              <a:t>… is for anyone who is crazy about eating food from quality recipes. You only have 30 minutes? 45 minutes? You only have a single pot to cook with? Let </a:t>
            </a:r>
            <a:r>
              <a:rPr lang="en-US" sz="2000" dirty="0" err="1">
                <a:solidFill>
                  <a:schemeClr val="bg1"/>
                </a:solidFill>
                <a:latin typeface="Bauhaus 93" panose="04030905020B02020C02" pitchFamily="82" charset="0"/>
              </a:rPr>
              <a:t>Recips</a:t>
            </a:r>
            <a:r>
              <a:rPr lang="en-US" sz="2000" dirty="0">
                <a:solidFill>
                  <a:schemeClr val="bg1"/>
                </a:solidFill>
                <a:latin typeface="Bauhaus 93" panose="04030905020B02020C02" pitchFamily="8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uhaus 93" panose="04030905020B02020C02" pitchFamily="82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Bauhaus 93" panose="04030905020B02020C02" pitchFamily="82" charset="0"/>
              </a:rPr>
              <a:t>… do the thinking for you. Let Recipes </a:t>
            </a:r>
            <a:r>
              <a:rPr lang="en-US" sz="2000" dirty="0" err="1">
                <a:solidFill>
                  <a:schemeClr val="bg1"/>
                </a:solidFill>
                <a:latin typeface="Bauhaus 93" panose="04030905020B02020C02" pitchFamily="82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Bauhaus 93" panose="04030905020B02020C02" pitchFamily="82" charset="0"/>
              </a:rPr>
              <a:t>… be your parachute </a:t>
            </a:r>
          </a:p>
        </p:txBody>
      </p:sp>
      <p:sp>
        <p:nvSpPr>
          <p:cNvPr id="10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98246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E7307B-C81A-4F99-995B-CFCEFC195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6926" y="1598246"/>
            <a:ext cx="5569864" cy="4033674"/>
          </a:xfrm>
          <a:prstGeom prst="rect">
            <a:avLst/>
          </a:prstGeom>
        </p:spPr>
      </p:pic>
      <p:sp>
        <p:nvSpPr>
          <p:cNvPr id="10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678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497</Words>
  <Application>Microsoft Office PowerPoint</Application>
  <PresentationFormat>Widescreen</PresentationFormat>
  <Paragraphs>66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Bauhaus 93</vt:lpstr>
      <vt:lpstr>Univers</vt:lpstr>
      <vt:lpstr>GradientVTI</vt:lpstr>
      <vt:lpstr>Recipes etc…</vt:lpstr>
      <vt:lpstr> The Mamma and the Poppas</vt:lpstr>
      <vt:lpstr>Sales pitch here it comes</vt:lpstr>
      <vt:lpstr> Are you guys ready?    Can we get some thumbs up?</vt:lpstr>
      <vt:lpstr> Get hyped!! Let’s we go!</vt:lpstr>
      <vt:lpstr>Why would you use Recipes etc…?</vt:lpstr>
      <vt:lpstr>Why would you use Recipes etc…?</vt:lpstr>
      <vt:lpstr>Why would you use Recipes etc…?</vt:lpstr>
      <vt:lpstr>Recipes etc… to the rescue</vt:lpstr>
      <vt:lpstr>Here’s what you do</vt:lpstr>
      <vt:lpstr>PowerPoint Presentation</vt:lpstr>
      <vt:lpstr>I know what you’re thinking..</vt:lpstr>
      <vt:lpstr>End sales pitch</vt:lpstr>
      <vt:lpstr> Project requirements used:</vt:lpstr>
      <vt:lpstr>Recipes etc…</vt:lpstr>
      <vt:lpstr>Recipes etc…</vt:lpstr>
      <vt:lpstr>Recipes etc…</vt:lpstr>
      <vt:lpstr>Laureni Wilkerson</vt:lpstr>
      <vt:lpstr>Dellinger  Rodriguez</vt:lpstr>
      <vt:lpstr>ChU Lin</vt:lpstr>
      <vt:lpstr>Questions  &amp; Answers?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Recipes etc…</dc:title>
  <dc:creator>Chu Lin</dc:creator>
  <cp:lastModifiedBy>Chu Lin</cp:lastModifiedBy>
  <cp:revision>4</cp:revision>
  <dcterms:created xsi:type="dcterms:W3CDTF">2020-05-06T23:42:50Z</dcterms:created>
  <dcterms:modified xsi:type="dcterms:W3CDTF">2020-05-08T13:11:52Z</dcterms:modified>
</cp:coreProperties>
</file>